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bc7ed773f_0_6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bc7ed773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bc7ed773f_0_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bc7ed773f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bc7ed773f_0_5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bc7ed773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bc7ed773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bc7ed773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bc7ed773f_0_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bc7ed773f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bc7ed773f_0_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6bc7ed773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bc7ed773f_0_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6bc7ed773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bc7ed773f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bc7ed773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bc7ed773f_0_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bc7ed773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bc7ed773f_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bc7ed773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bc7ed773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bc7ed773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bc7ed773f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bc7ed773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Relationship Id="rId5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III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Dynamic Weighted Majority</a:t>
            </a:r>
            <a:endParaRPr sz="260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José Manuel Pérez Ricote</a:t>
            </a:r>
            <a:endParaRPr sz="2400"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2375" y="100450"/>
            <a:ext cx="3382700" cy="497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Stagger evaluation #1</a:t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 rotWithShape="1">
          <a:blip r:embed="rId3">
            <a:alphaModFix/>
          </a:blip>
          <a:srcRect b="74101" l="0" r="27875" t="0"/>
          <a:stretch/>
        </p:blipFill>
        <p:spPr>
          <a:xfrm>
            <a:off x="4972725" y="103500"/>
            <a:ext cx="3721275" cy="140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 rotWithShape="1">
          <a:blip r:embed="rId4">
            <a:alphaModFix/>
          </a:blip>
          <a:srcRect b="0" l="9272" r="0" t="39426"/>
          <a:stretch/>
        </p:blipFill>
        <p:spPr>
          <a:xfrm>
            <a:off x="107425" y="1841850"/>
            <a:ext cx="4444575" cy="319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8200" y="1841850"/>
            <a:ext cx="4444592" cy="319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Stagger evaluation #2</a:t>
            </a: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9222" r="0" t="38476"/>
          <a:stretch/>
        </p:blipFill>
        <p:spPr>
          <a:xfrm>
            <a:off x="24250" y="1849075"/>
            <a:ext cx="4471550" cy="320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 rotWithShape="1">
          <a:blip r:embed="rId4">
            <a:alphaModFix/>
          </a:blip>
          <a:srcRect b="73675" l="0" r="29163" t="0"/>
          <a:stretch/>
        </p:blipFill>
        <p:spPr>
          <a:xfrm>
            <a:off x="4962675" y="85150"/>
            <a:ext cx="3731324" cy="142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849075"/>
            <a:ext cx="4534878" cy="3209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 evaluation #1</a:t>
            </a: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 b="86293" l="0" r="28484" t="0"/>
          <a:stretch/>
        </p:blipFill>
        <p:spPr>
          <a:xfrm>
            <a:off x="4571999" y="222279"/>
            <a:ext cx="4121999" cy="1284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4"/>
          <p:cNvPicPr preferRelativeResize="0"/>
          <p:nvPr/>
        </p:nvPicPr>
        <p:blipFill rotWithShape="1">
          <a:blip r:embed="rId4">
            <a:alphaModFix/>
          </a:blip>
          <a:srcRect b="39138" l="9600" r="0" t="21972"/>
          <a:stretch/>
        </p:blipFill>
        <p:spPr>
          <a:xfrm>
            <a:off x="154950" y="1902376"/>
            <a:ext cx="4417049" cy="3088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4"/>
          <p:cNvPicPr preferRelativeResize="0"/>
          <p:nvPr/>
        </p:nvPicPr>
        <p:blipFill rotWithShape="1">
          <a:blip r:embed="rId5">
            <a:alphaModFix/>
          </a:blip>
          <a:srcRect b="0" l="9974" r="0" t="61162"/>
          <a:stretch/>
        </p:blipFill>
        <p:spPr>
          <a:xfrm>
            <a:off x="4572000" y="1859051"/>
            <a:ext cx="4466476" cy="313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 evaluation #2</a:t>
            </a:r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 rotWithShape="1">
          <a:blip r:embed="rId3">
            <a:alphaModFix/>
          </a:blip>
          <a:srcRect b="0" l="9958" r="0" t="60742"/>
          <a:stretch/>
        </p:blipFill>
        <p:spPr>
          <a:xfrm>
            <a:off x="4572000" y="1921667"/>
            <a:ext cx="4473599" cy="3121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5"/>
          <p:cNvPicPr preferRelativeResize="0"/>
          <p:nvPr/>
        </p:nvPicPr>
        <p:blipFill rotWithShape="1">
          <a:blip r:embed="rId4">
            <a:alphaModFix/>
          </a:blip>
          <a:srcRect b="39649" l="9958" r="0" t="21092"/>
          <a:stretch/>
        </p:blipFill>
        <p:spPr>
          <a:xfrm>
            <a:off x="78850" y="1921675"/>
            <a:ext cx="4473591" cy="312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 rotWithShape="1">
          <a:blip r:embed="rId5">
            <a:alphaModFix/>
          </a:blip>
          <a:srcRect b="87996" l="0" r="30762" t="0"/>
          <a:stretch/>
        </p:blipFill>
        <p:spPr>
          <a:xfrm>
            <a:off x="4571999" y="336111"/>
            <a:ext cx="4218000" cy="1170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 evaluation #3</a:t>
            </a:r>
            <a:endParaRPr/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1975" y="85425"/>
            <a:ext cx="3882025" cy="142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 rotWithShape="1">
          <a:blip r:embed="rId4">
            <a:alphaModFix/>
          </a:blip>
          <a:srcRect b="50308" l="0" r="0" t="0"/>
          <a:stretch/>
        </p:blipFill>
        <p:spPr>
          <a:xfrm>
            <a:off x="102175" y="1886112"/>
            <a:ext cx="4469825" cy="3104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 rotWithShape="1">
          <a:blip r:embed="rId4">
            <a:alphaModFix/>
          </a:blip>
          <a:srcRect b="0" l="0" r="0" t="50308"/>
          <a:stretch/>
        </p:blipFill>
        <p:spPr>
          <a:xfrm>
            <a:off x="4596700" y="1886108"/>
            <a:ext cx="4469825" cy="3104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 evaluation #4</a:t>
            </a:r>
            <a:endParaRPr/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2175" y="75750"/>
            <a:ext cx="3841825" cy="14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7"/>
          <p:cNvPicPr preferRelativeResize="0"/>
          <p:nvPr/>
        </p:nvPicPr>
        <p:blipFill rotWithShape="1">
          <a:blip r:embed="rId4">
            <a:alphaModFix/>
          </a:blip>
          <a:srcRect b="50007" l="0" r="0" t="0"/>
          <a:stretch/>
        </p:blipFill>
        <p:spPr>
          <a:xfrm>
            <a:off x="92125" y="1870192"/>
            <a:ext cx="4479875" cy="3126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7"/>
          <p:cNvPicPr preferRelativeResize="0"/>
          <p:nvPr/>
        </p:nvPicPr>
        <p:blipFill rotWithShape="1">
          <a:blip r:embed="rId5">
            <a:alphaModFix/>
          </a:blip>
          <a:srcRect b="0" l="0" r="0" t="50007"/>
          <a:stretch/>
        </p:blipFill>
        <p:spPr>
          <a:xfrm>
            <a:off x="4577425" y="1870225"/>
            <a:ext cx="4479875" cy="312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 evaluation #5</a:t>
            </a:r>
            <a:endParaRPr/>
          </a:p>
        </p:txBody>
      </p:sp>
      <p:pic>
        <p:nvPicPr>
          <p:cNvPr id="176" name="Google Shape;176;p28"/>
          <p:cNvPicPr preferRelativeResize="0"/>
          <p:nvPr/>
        </p:nvPicPr>
        <p:blipFill rotWithShape="1">
          <a:blip r:embed="rId3">
            <a:alphaModFix/>
          </a:blip>
          <a:srcRect b="0" l="9321" r="0" t="61054"/>
          <a:stretch/>
        </p:blipFill>
        <p:spPr>
          <a:xfrm>
            <a:off x="4582300" y="1881847"/>
            <a:ext cx="4499026" cy="3115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8"/>
          <p:cNvPicPr preferRelativeResize="0"/>
          <p:nvPr/>
        </p:nvPicPr>
        <p:blipFill rotWithShape="1">
          <a:blip r:embed="rId4">
            <a:alphaModFix/>
          </a:blip>
          <a:srcRect b="87461" l="0" r="30699" t="0"/>
          <a:stretch/>
        </p:blipFill>
        <p:spPr>
          <a:xfrm>
            <a:off x="4114750" y="170775"/>
            <a:ext cx="4579251" cy="1335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8"/>
          <p:cNvPicPr preferRelativeResize="0"/>
          <p:nvPr/>
        </p:nvPicPr>
        <p:blipFill rotWithShape="1">
          <a:blip r:embed="rId5">
            <a:alphaModFix/>
          </a:blip>
          <a:srcRect b="39911" l="9321" r="0" t="21143"/>
          <a:stretch/>
        </p:blipFill>
        <p:spPr>
          <a:xfrm>
            <a:off x="72975" y="1881847"/>
            <a:ext cx="4499026" cy="3115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83" name="Google Shape;183;p29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9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THANK YOU!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3000"/>
              <a:t>Questions &amp; Answers</a:t>
            </a:r>
            <a:endParaRPr/>
          </a:p>
        </p:txBody>
      </p:sp>
      <p:pic>
        <p:nvPicPr>
          <p:cNvPr id="185" name="Google Shape;18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5400" y="488250"/>
            <a:ext cx="4090800" cy="40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>
            <p:ph type="title"/>
          </p:nvPr>
        </p:nvSpPr>
        <p:spPr>
          <a:xfrm>
            <a:off x="490250" y="488250"/>
            <a:ext cx="766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Goal</a:t>
            </a:r>
            <a:r>
              <a:rPr b="1" lang="en" sz="4800"/>
              <a:t>: </a:t>
            </a:r>
            <a:r>
              <a:rPr lang="en" sz="4800"/>
              <a:t>Implement DWM in Stagger and SEA datasets.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algorithm: DWM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919075"/>
            <a:ext cx="8016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Ensemble method for concept drift that dynamically creates and removes weighted experts in response to changes in performance.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method uses four mechanisms to cope with concept drift: 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It trains online learners of the ensemble.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It weights those learners based on their performance.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It removes them, also based on their performance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It adds new experts based on the global performance.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42296" l="0" r="0" t="33333"/>
          <a:stretch/>
        </p:blipFill>
        <p:spPr>
          <a:xfrm>
            <a:off x="2100" y="2059400"/>
            <a:ext cx="4572000" cy="1024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 rotWithShape="1">
          <a:blip r:embed="rId4">
            <a:alphaModFix/>
          </a:blip>
          <a:srcRect b="59961" l="0" r="0" t="0"/>
          <a:stretch/>
        </p:blipFill>
        <p:spPr>
          <a:xfrm>
            <a:off x="0" y="0"/>
            <a:ext cx="4572000" cy="20594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datasets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9" name="Google Shape;89;p16"/>
          <p:cNvSpPr txBox="1"/>
          <p:nvPr>
            <p:ph idx="2" type="body"/>
          </p:nvPr>
        </p:nvSpPr>
        <p:spPr>
          <a:xfrm>
            <a:off x="4741675" y="724200"/>
            <a:ext cx="43098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The algorithm has been implemented in two datasets:</a:t>
            </a:r>
            <a:endParaRPr sz="2400"/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Stagger concept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SEA dataset</a:t>
            </a:r>
            <a:endParaRPr sz="2400"/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4">
            <a:alphaModFix/>
          </a:blip>
          <a:srcRect b="0" l="0" r="0" t="59961"/>
          <a:stretch/>
        </p:blipFill>
        <p:spPr>
          <a:xfrm>
            <a:off x="2100" y="3084100"/>
            <a:ext cx="4572000" cy="205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Stagger concept: Basic explanation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71900" y="1919075"/>
            <a:ext cx="4100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Three features: size, shape and color.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Two output labels: yes and no (1/0).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One-hot encode features and labels.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Two concept drifts in 120 time steps: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At t = 40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At t = 80</a:t>
            </a:r>
            <a:endParaRPr sz="1800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7975" y="1919078"/>
            <a:ext cx="3989039" cy="27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Stagger concept: Parameter tuning</a:t>
            </a:r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471900" y="1919075"/>
            <a:ext cx="8016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Threshold for expert removal: θ = 0.01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Factor for weights adjustment: β = 0.5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Period between expert removal or creation, and weight update: p = 1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Maximum number of learners: Not defined yet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 dataset: Basic explanation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471900" y="1919075"/>
            <a:ext cx="8318100" cy="29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Three features: x1, x2 and x3, with continuous values between 0 and 10.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Feature x3 is irrelevant for the purpose of the implementation.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Two output classes: 0 and 1. It is 1 when x1 + x2 &gt; b, with values b = [7, 8, 9, 9.5]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Three concept drifts in 5000 time steps (every range with a different b value):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At t = 1250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At t = 2500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At t = 3750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 dataset: Parameter tuning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471900" y="1919075"/>
            <a:ext cx="8318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Threshold for expert removal: θ = 0.001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Factor for weights adjustment: β = 0.5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Period between expert removal or creation, and weight update: p = 5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Maximum number of learners: m = 5 or m = 10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Number of test samples per time step: n = 2500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20" name="Google Shape;120;p21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results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2" name="Google Shape;122;p21"/>
          <p:cNvSpPr txBox="1"/>
          <p:nvPr>
            <p:ph idx="2" type="body"/>
          </p:nvPr>
        </p:nvSpPr>
        <p:spPr>
          <a:xfrm>
            <a:off x="4765150" y="724200"/>
            <a:ext cx="42057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The evaluation has been performed using different sets of parameters.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